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N
Work Order ID: SG-20575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S
Work Order ID: SG-20575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E
Work Order ID: SG-20575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2100 BLK W NORTH LOOP BLVD (CROSSWALK)
Intersection ID: 0
Cardinal Direction: W
Work Order ID: SG-20575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